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36750" autoAdjust="0"/>
  </p:normalViewPr>
  <p:slideViewPr>
    <p:cSldViewPr>
      <p:cViewPr varScale="1">
        <p:scale>
          <a:sx n="30" d="100"/>
          <a:sy n="30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F3E546-24C2-4BC9-8716-E51D1DB9AE07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67C910-6EAC-4D45-81DC-FD542A68B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164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20</a:t>
            </a:r>
            <a:r>
              <a:rPr lang="en-US" baseline="30000" dirty="0" smtClean="0"/>
              <a:t>th</a:t>
            </a:r>
            <a:r>
              <a:rPr lang="en-US" baseline="0" dirty="0" smtClean="0"/>
              <a:t> century = 15cm in sea level rise, 27% of that was from glaciers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Greenland and Antarctica are melting but at slower rates due to their colder temperatures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Projected that in the current century sea level will rise 80cm-1m, 30% from glaciers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Increased flood in many areas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 smtClean="0"/>
              <a:t>After a certain point the glaciers melt</a:t>
            </a:r>
            <a:r>
              <a:rPr lang="en-US" baseline="0" dirty="0" smtClean="0"/>
              <a:t> so much that they provide less water to the surrounding environment creating low rivers and a conflicts over resources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Used by farmers to irrigate farms mid season and hydropower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Form unstable lakes that are susceptible to quakes and other events that cause flooding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Melting glaciers can leave </a:t>
            </a:r>
            <a:r>
              <a:rPr lang="en-US" baseline="0" dirty="0" err="1" smtClean="0"/>
              <a:t>unstaple</a:t>
            </a:r>
            <a:r>
              <a:rPr lang="en-US" baseline="0" dirty="0" smtClean="0"/>
              <a:t> steep slopes can lead to land slides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7C910-6EAC-4D45-81DC-FD542A68B95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694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76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362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691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188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99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917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19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44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491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57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14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F5F8F-31CA-4FC6-92C4-4475F4C601B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C71C2-D88D-432E-8A4F-3022EB772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904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nn.com/2009/TECH/science/12/03/shishmaref.alaska.climate.change/index.html?eref=rss_tech" TargetMode="External"/><Relationship Id="rId2" Type="http://schemas.openxmlformats.org/officeDocument/2006/relationships/hyperlink" Target="http://www.environmentmagazine.org/Archives/Back%20Issues/May-June%202009/Orlove-full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tp://sidads.colorado.edu/DATASETS/NOAA/G10002/Occasional_Paper55/instaar_occasional_paper_no55.pdf" TargetMode="External"/><Relationship Id="rId4" Type="http://schemas.openxmlformats.org/officeDocument/2006/relationships/hyperlink" Target="http://en.wikipedia.org/wiki/Shepard_Glaci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environmentmagazine.org/sebin/l/o/Orlove%20Figure%201_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2" r="-207" b="20337"/>
          <a:stretch/>
        </p:blipFill>
        <p:spPr bwMode="auto">
          <a:xfrm>
            <a:off x="4419600" y="3724668"/>
            <a:ext cx="4724400" cy="313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environmentmagazine.org/sebin/p/s/Orlove%20Figure%202_smal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5" r="1811" b="16938"/>
          <a:stretch/>
        </p:blipFill>
        <p:spPr bwMode="auto">
          <a:xfrm>
            <a:off x="0" y="-1"/>
            <a:ext cx="5863882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2400300"/>
            <a:ext cx="58638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Receding Glaciers &amp; the impacts on the environment</a:t>
            </a:r>
          </a:p>
          <a:p>
            <a:r>
              <a:rPr lang="en-US" sz="1200" b="1" dirty="0" smtClean="0"/>
              <a:t>Receding glaciers are causing a global problem by aiding in the rise of sea levels and are also causing the land they once occupied to change drastically</a:t>
            </a:r>
          </a:p>
        </p:txBody>
      </p:sp>
      <p:pic>
        <p:nvPicPr>
          <p:cNvPr id="1035" name="Picture 11" descr="Now you see it, now you don't - Climate 365 graphi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" y="3119644"/>
            <a:ext cx="4612140" cy="373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" r="38297"/>
          <a:stretch/>
        </p:blipFill>
        <p:spPr bwMode="auto">
          <a:xfrm>
            <a:off x="5863882" y="0"/>
            <a:ext cx="3280118" cy="253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Newtok villagers walk across a boardwalk that is under water due to the region's flooding.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32" b="12893"/>
          <a:stretch/>
        </p:blipFill>
        <p:spPr bwMode="auto">
          <a:xfrm>
            <a:off x="6537960" y="2539393"/>
            <a:ext cx="2606040" cy="118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44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Bibliograpy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hlinkClick r:id="rId2"/>
              </a:rPr>
              <a:t>http://www.environmentmagazine.org/Archives/Back%20Issues/May-June%202009/Orlove-full.html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http://www.cnn.com/2009/TECH/science/12/03/shishmaref.alaska.climate.change/index.html?eref=rss_tech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http://en.wikipedia.org/wiki/Shepard_Glacier</a:t>
            </a:r>
            <a:endParaRPr lang="en-US" dirty="0"/>
          </a:p>
          <a:p>
            <a:r>
              <a:rPr lang="en-US" dirty="0" smtClean="0">
                <a:hlinkClick r:id="rId5"/>
              </a:rPr>
              <a:t>ftp://sidads.colorado.edu/DATASETS/NOAA/G10002/Occasional_Paper55/instaar_occasional_paper_no55.pdf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851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162</Words>
  <Application>Microsoft Office PowerPoint</Application>
  <PresentationFormat>On-screen Show (4:3)</PresentationFormat>
  <Paragraphs>16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Bibliograpy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8</cp:revision>
  <dcterms:created xsi:type="dcterms:W3CDTF">2014-09-15T22:06:45Z</dcterms:created>
  <dcterms:modified xsi:type="dcterms:W3CDTF">2014-09-16T01:33:16Z</dcterms:modified>
</cp:coreProperties>
</file>